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30"/>
  </p:notesMasterIdLst>
  <p:sldIdLst>
    <p:sldId id="284" r:id="rId2"/>
    <p:sldId id="256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2" r:id="rId23"/>
    <p:sldId id="278" r:id="rId24"/>
    <p:sldId id="279" r:id="rId25"/>
    <p:sldId id="280" r:id="rId26"/>
    <p:sldId id="281" r:id="rId27"/>
    <p:sldId id="28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30DF5-1B1A-4C6E-9144-6330FE0B22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AEF9E-6E49-4037-928D-4B0D2D462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EF9E-6E49-4037-928D-4B0D2D462B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9596-FDDD-452C-B090-5CA7CF0004DF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1812-56D1-4868-9E83-9D40ABE7E279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D56A-76E5-4D4F-8DCE-B19471315E71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09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BE54-EE92-43D9-88ED-F0C55FB9ABE1}" type="datetime1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BC66-E7D6-43A1-870B-B562E40B122C}" type="datetime1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85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1D4F-E97B-4DCA-BEBA-BAE467038C12}" type="datetime1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9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F784-B958-44F4-B1AB-12CCD171FEAF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53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DE10-AB3E-41A0-BD8C-D4ED9547DB2C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0FE-1045-4ABA-AD4B-6B11D55020A8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33B0-620F-4FE7-BC84-55A5F586F87C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0C0-98DC-41CB-A86D-982ED3ADDBC5}" type="datetime1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B0D-F00B-4300-A902-E2E0B014140D}" type="datetime1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5CD0-E52E-4EFB-808D-9D27D7A696D3}" type="datetime1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CE3F-E140-4AF5-9C39-DC8947C1C117}" type="datetime1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0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7764-DFA0-409D-84AB-CA3F254EECFB}" type="datetime1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5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BEB1-DD4A-4F68-A0E5-02A8470E4600}" type="datetime1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A464E-D49D-458A-B43A-5A4162FBCC11}" type="datetime1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D92D41-3044-4A3B-A42B-619BD19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"/>
            <a:ext cx="12112831" cy="66976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96" y="0"/>
            <a:ext cx="9856520" cy="6657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56" y="0"/>
            <a:ext cx="941713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105190"/>
            <a:ext cx="9429007" cy="66476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2" y="0"/>
            <a:ext cx="938150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53" y="1"/>
            <a:ext cx="9250878" cy="67909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475014"/>
            <a:ext cx="8704613" cy="50113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3" y="659050"/>
            <a:ext cx="6602680" cy="706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11" y="2042556"/>
            <a:ext cx="10485911" cy="40376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130335"/>
            <a:ext cx="9583387" cy="67276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71" y="130629"/>
            <a:ext cx="8847116" cy="67273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61" y="581891"/>
            <a:ext cx="10592788" cy="54626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964929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         نحوه نصب و استفاده از نرم افزار اسکایپ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626920"/>
            <a:ext cx="8689976" cy="2446316"/>
          </a:xfrm>
        </p:spPr>
        <p:txBody>
          <a:bodyPr/>
          <a:lstStyle/>
          <a:p>
            <a:r>
              <a:rPr lang="fa-IR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8" y="0"/>
            <a:ext cx="9583387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68" y="201882"/>
            <a:ext cx="10367157" cy="62582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3418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برقراری تماس صوتی در اسکایپ با کامپیوتر</a:t>
            </a:r>
            <a:br>
              <a:rPr lang="fa-IR" sz="2800" dirty="0" smtClean="0">
                <a:cs typeface="B Nazanin" panose="00000400000000000000" pitchFamily="2" charset="-78"/>
              </a:rPr>
            </a:br>
            <a:r>
              <a:rPr lang="fa-IR" sz="2800" dirty="0">
                <a:cs typeface="B Nazanin" panose="00000400000000000000" pitchFamily="2" charset="-78"/>
              </a:rPr>
              <a:t> </a:t>
            </a:r>
            <a:br>
              <a:rPr lang="fa-IR" sz="2800" dirty="0">
                <a:cs typeface="B Nazanin" panose="00000400000000000000" pitchFamily="2" charset="-78"/>
              </a:rPr>
            </a:br>
            <a:r>
              <a:rPr lang="fa-IR" sz="2800" dirty="0">
                <a:cs typeface="B Nazanin" panose="00000400000000000000" pitchFamily="2" charset="-78"/>
              </a:rPr>
              <a:t>برای برقراری تماس صوتی در اسکایپ، ابتدا مطمئن شوید که میکروفون و بلندگوی کامپیوتر یا هدفون شما آماده هستند و درصورت نیاز آن ها را وصل کنید. سپس روی منوی سه نقطه در بالای پنجره کلیک کنید و به تنظیمات یا </a:t>
            </a:r>
            <a:r>
              <a:rPr lang="fa-IR" sz="2800" dirty="0" smtClean="0">
                <a:cs typeface="B Nazanin" panose="00000400000000000000" pitchFamily="2" charset="-78"/>
              </a:rPr>
              <a:t>      </a:t>
            </a:r>
            <a:r>
              <a:rPr lang="en-US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Settings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بروید. سپس در بخش های </a:t>
            </a:r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Speakers</a:t>
            </a: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و </a:t>
            </a:r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Microphone</a:t>
            </a:r>
            <a:r>
              <a:rPr lang="en-US" sz="2800" dirty="0">
                <a:cs typeface="B Nazanin" panose="00000400000000000000" pitchFamily="2" charset="-78"/>
              </a:rPr>
              <a:t>، </a:t>
            </a:r>
            <a:r>
              <a:rPr lang="fa-IR" sz="2800" dirty="0">
                <a:cs typeface="B Nazanin" panose="00000400000000000000" pitchFamily="2" charset="-78"/>
              </a:rPr>
              <a:t>اگر از خود دستگاه استفاده می کنید 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Default </a:t>
            </a:r>
            <a:r>
              <a:rPr lang="en-US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device </a:t>
            </a:r>
            <a:r>
              <a:rPr lang="fa-IR" sz="2800" dirty="0">
                <a:cs typeface="B Nazanin" panose="00000400000000000000" pitchFamily="2" charset="-78"/>
              </a:rPr>
              <a:t>را بزنید و در غیر اینصورت میکروفون و اسپیکر خود را انتخاب کنید.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2" y="201881"/>
            <a:ext cx="6982691" cy="65670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0"/>
            <a:ext cx="8526483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30" y="148047"/>
            <a:ext cx="10854047" cy="67099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14" y="83127"/>
            <a:ext cx="10569038" cy="66501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907319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/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>تهیه وتنظیم در</a:t>
            </a:r>
            <a:r>
              <a:rPr lang="fa-IR" sz="32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مرکز توسعه پژوهشهای بالینی بیمارستان نمازی شیراز</a:t>
            </a:r>
            <a:r>
              <a:rPr lang="fa-IR" sz="3200" dirty="0" smtClean="0">
                <a:cs typeface="B Nazanin" panose="00000400000000000000" pitchFamily="2" charset="-78"/>
              </a:rPr>
              <a:t> :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/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                دکتر معصومه قدوسی جوهری 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>                  دکتر مریم غلامی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                خانم مرضیه فرهادی پور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                خانم مرجان غلامی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/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          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444181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برگرفته از: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2800" dirty="0" smtClean="0">
                <a:cs typeface="B Nazanin" panose="00000400000000000000" pitchFamily="2" charset="-78"/>
              </a:rPr>
              <a:t>آموزش استفاده از اسکایپ در اندرویدو آیفون,علیرضا شیری,</a:t>
            </a: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it-planet.ir</a:t>
            </a:r>
            <a:r>
              <a:rPr lang="fa-IR" sz="2800" dirty="0" smtClean="0">
                <a:cs typeface="B Nazanin" panose="00000400000000000000" pitchFamily="2" charset="-78"/>
              </a:rPr>
              <a:t/>
            </a:r>
            <a:br>
              <a:rPr lang="fa-IR" sz="2800" dirty="0" smtClean="0">
                <a:cs typeface="B Nazanin" panose="00000400000000000000" pitchFamily="2" charset="-78"/>
              </a:rPr>
            </a:br>
            <a:r>
              <a:rPr lang="fa-IR" sz="2800" dirty="0">
                <a:cs typeface="B Nazanin" panose="00000400000000000000" pitchFamily="2" charset="-78"/>
              </a:rPr>
              <a:t/>
            </a:r>
            <a:br>
              <a:rPr lang="fa-IR" sz="2800" dirty="0">
                <a:cs typeface="B Nazanin" panose="00000400000000000000" pitchFamily="2" charset="-78"/>
              </a:rPr>
            </a:br>
            <a:r>
              <a:rPr lang="fa-IR" sz="2800" dirty="0">
                <a:cs typeface="B Nazanin" panose="00000400000000000000" pitchFamily="2" charset="-78"/>
              </a:rPr>
              <a:t>آموزش نحوه تنظیمات و نصب </a:t>
            </a:r>
            <a:r>
              <a:rPr lang="fa-IR" sz="2800" dirty="0" smtClean="0">
                <a:cs typeface="B Nazanin" panose="00000400000000000000" pitchFamily="2" charset="-78"/>
              </a:rPr>
              <a:t>اسکایپ(</a:t>
            </a:r>
            <a:r>
              <a:rPr lang="en-US" sz="2800" dirty="0">
                <a:cs typeface="B Nazanin" panose="00000400000000000000" pitchFamily="2" charset="-78"/>
              </a:rPr>
              <a:t>Skype</a:t>
            </a:r>
            <a:r>
              <a:rPr lang="fa-IR" sz="2800" dirty="0" smtClean="0">
                <a:cs typeface="B Nazanin" panose="00000400000000000000" pitchFamily="2" charset="-78"/>
              </a:rPr>
              <a:t>)در ویندوز ,</a:t>
            </a:r>
            <a:r>
              <a:rPr lang="en-US" sz="2800" dirty="0">
                <a:cs typeface="B Nazanin" panose="00000400000000000000" pitchFamily="2" charset="-78"/>
              </a:rPr>
              <a:t> https://</a:t>
            </a:r>
            <a:r>
              <a:rPr lang="en-US" sz="2800" dirty="0" smtClean="0">
                <a:cs typeface="B Nazanin" panose="00000400000000000000" pitchFamily="2" charset="-78"/>
              </a:rPr>
              <a:t>anzalweb.ir</a:t>
            </a:r>
            <a:r>
              <a:rPr lang="fa-IR" sz="2800" dirty="0" smtClean="0">
                <a:cs typeface="B Nazanin" panose="00000400000000000000" pitchFamily="2" charset="-78"/>
              </a:rPr>
              <a:t/>
            </a:r>
            <a:br>
              <a:rPr lang="fa-IR" sz="2800" dirty="0" smtClean="0">
                <a:cs typeface="B Nazanin" panose="00000400000000000000" pitchFamily="2" charset="-78"/>
              </a:rPr>
            </a:br>
            <a:r>
              <a:rPr lang="fa-IR" sz="2800" dirty="0">
                <a:cs typeface="B Nazanin" panose="00000400000000000000" pitchFamily="2" charset="-78"/>
              </a:rPr>
              <a:t/>
            </a:r>
            <a:br>
              <a:rPr lang="fa-IR" sz="2800" dirty="0">
                <a:cs typeface="B Nazanin" panose="00000400000000000000" pitchFamily="2" charset="-78"/>
              </a:rPr>
            </a:br>
            <a:r>
              <a:rPr lang="fa-IR" sz="2800" dirty="0">
                <a:cs typeface="B Nazanin" panose="00000400000000000000" pitchFamily="2" charset="-78"/>
              </a:rPr>
              <a:t>چطور با اسکایپ کار کنیم</a:t>
            </a:r>
            <a:r>
              <a:rPr lang="fa-IR" sz="2800" dirty="0" smtClean="0">
                <a:cs typeface="B Nazanin" panose="00000400000000000000" pitchFamily="2" charset="-78"/>
              </a:rPr>
              <a:t>؟</a:t>
            </a:r>
            <a:r>
              <a:rPr lang="en-US" sz="2800" dirty="0">
                <a:cs typeface="B Nazanin" panose="00000400000000000000" pitchFamily="2" charset="-78"/>
              </a:rPr>
              <a:t> https://jalebamooz.com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/>
            </a:r>
            <a:br>
              <a:rPr lang="fa-IR" sz="2800" dirty="0" smtClean="0">
                <a:cs typeface="B Nazanin" panose="00000400000000000000" pitchFamily="2" charset="-78"/>
              </a:rPr>
            </a:br>
            <a:r>
              <a:rPr lang="en-US" sz="2800" dirty="0" smtClean="0"/>
              <a:t> </a:t>
            </a:r>
            <a:r>
              <a:rPr lang="fa-IR" sz="2800" dirty="0" smtClean="0"/>
              <a:t/>
            </a:r>
            <a:br>
              <a:rPr lang="fa-IR" sz="2800" dirty="0" smtClean="0"/>
            </a:b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43" y="45426"/>
            <a:ext cx="10331533" cy="67671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523" y="1"/>
            <a:ext cx="8823537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41" y="129000"/>
            <a:ext cx="9488384" cy="660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988027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89" y="0"/>
            <a:ext cx="874023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71" y="1"/>
            <a:ext cx="860072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0" y="1211283"/>
            <a:ext cx="8977744" cy="50945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2D41-3044-4A3B-A42B-619BD19EAB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281</TotalTime>
  <Words>46</Words>
  <Application>Microsoft Office PowerPoint</Application>
  <PresentationFormat>Widescreen</PresentationFormat>
  <Paragraphs>34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Devanagari</vt:lpstr>
      <vt:lpstr>Arial</vt:lpstr>
      <vt:lpstr>B Nazanin</vt:lpstr>
      <vt:lpstr>Calibri</vt:lpstr>
      <vt:lpstr>Century Gothic</vt:lpstr>
      <vt:lpstr>Tahoma</vt:lpstr>
      <vt:lpstr>Wingdings 3</vt:lpstr>
      <vt:lpstr>Wisp</vt:lpstr>
      <vt:lpstr>PowerPoint Presentation</vt:lpstr>
      <vt:lpstr>         نحوه نصب و استفاده از نرم افزار اسکایپ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برقراری تماس صوتی در اسکایپ با کامپیوتر   برای برقراری تماس صوتی در اسکایپ، ابتدا مطمئن شوید که میکروفون و بلندگوی کامپیوتر یا هدفون شما آماده هستند و درصورت نیاز آن ها را وصل کنید. سپس روی منوی سه نقطه در بالای پنجره کلیک کنید و به تنظیمات یا       Settings بروید. سپس در بخش های Speakers و Microphone، اگر از خود دستگاه استفاده می کنید  Default device را بزنید و در غیر اینصورت میکروفون و اسپیکر خود را انتخاب کنید.</vt:lpstr>
      <vt:lpstr>PowerPoint Presentation</vt:lpstr>
      <vt:lpstr>PowerPoint Presentation</vt:lpstr>
      <vt:lpstr>PowerPoint Presentation</vt:lpstr>
      <vt:lpstr>PowerPoint Presentation</vt:lpstr>
      <vt:lpstr> تهیه وتنظیم درمرکز توسعه پژوهشهای بالینی بیمارستان نمازی شیراز :                    دکتر معصومه قدوسی جوهری                    دکتر مریم غلامی                   خانم مرضیه فرهادی پور                   خانم مرجان غلامی               </vt:lpstr>
      <vt:lpstr> برگرفته از: آموزش استفاده از اسکایپ در اندرویدو آیفون,علیرضا شیری, it-planet.ir  آموزش نحوه تنظیمات و نصب اسکایپ(Skype)در ویندوز , https://anzalweb.ir  چطور با اسکایپ کار کنیم؟ https://jalebamooz.com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نحوه نصب و استفاذه از نرم افزار اسکایپ</dc:title>
  <dc:creator>Ideh</dc:creator>
  <cp:lastModifiedBy>Ideh</cp:lastModifiedBy>
  <cp:revision>28</cp:revision>
  <dcterms:created xsi:type="dcterms:W3CDTF">2022-02-19T05:38:12Z</dcterms:created>
  <dcterms:modified xsi:type="dcterms:W3CDTF">2023-07-01T07:07:40Z</dcterms:modified>
</cp:coreProperties>
</file>